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0" r:id="rId4"/>
    <p:sldId id="263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Concours</a:t>
            </a:r>
            <a:r>
              <a:rPr lang="en-US" sz="2800" b="0" dirty="0" smtClean="0">
                <a:latin typeface="Arial Rounded MT Bold" pitchFamily="34" charset="0"/>
              </a:rPr>
              <a:t> des </a:t>
            </a:r>
            <a:r>
              <a:rPr lang="en-US" sz="2800" b="0" dirty="0" err="1" smtClean="0">
                <a:latin typeface="Arial Rounded MT Bold" pitchFamily="34" charset="0"/>
              </a:rPr>
              <a:t>verbes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le pass</a:t>
            </a:r>
            <a:r>
              <a:rPr lang="fr-FR" sz="4400" dirty="0" smtClean="0"/>
              <a:t>é composé</a:t>
            </a:r>
            <a:endParaRPr lang="fr-FR" sz="4400" dirty="0" smtClean="0"/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elle / se r</a:t>
            </a:r>
            <a:r>
              <a:rPr lang="fr-FR" sz="4400" dirty="0" smtClean="0"/>
              <a:t>éveiller</a:t>
            </a:r>
            <a:endParaRPr lang="fr-FR" sz="4400" dirty="0" smtClean="0"/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elle s’est r</a:t>
            </a:r>
            <a:r>
              <a:rPr lang="fr-FR" sz="4400" b="1" u="sng" dirty="0" smtClean="0"/>
              <a:t>éveillée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3249975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Sortez un tableau, un feutre, et une gomme!</a:t>
            </a:r>
          </a:p>
          <a:p>
            <a:r>
              <a:rPr lang="fr-FR" dirty="0" smtClean="0"/>
              <a:t>Pour la combinaison donn</a:t>
            </a:r>
            <a:r>
              <a:rPr lang="fr-FR" dirty="0" smtClean="0"/>
              <a:t>ée, écrivez la conjugaison appropriée.</a:t>
            </a:r>
          </a:p>
          <a:p>
            <a:r>
              <a:rPr lang="fr-FR" dirty="0" smtClean="0"/>
              <a:t>C’est un concours des verbes!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1470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l’imparfait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nous / manger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nous mangions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le pass</a:t>
            </a:r>
            <a:r>
              <a:rPr lang="fr-FR" sz="4400" dirty="0" smtClean="0"/>
              <a:t>é composé</a:t>
            </a:r>
            <a:endParaRPr lang="fr-FR" sz="4400" dirty="0" smtClean="0"/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ils / jouer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ils ont jou</a:t>
            </a:r>
            <a:r>
              <a:rPr lang="fr-FR" sz="4400" b="1" u="sng" dirty="0" smtClean="0"/>
              <a:t>é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2196348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l’imparfait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tu / placer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tu plaçais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3473715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le pass</a:t>
            </a:r>
            <a:r>
              <a:rPr lang="fr-FR" sz="4400" dirty="0" smtClean="0"/>
              <a:t>é composé</a:t>
            </a:r>
            <a:endParaRPr lang="fr-FR" sz="4400" dirty="0" smtClean="0"/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elles / aller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elles sont all</a:t>
            </a:r>
            <a:r>
              <a:rPr lang="fr-FR" sz="4400" b="1" u="sng" dirty="0" smtClean="0"/>
              <a:t>ées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326025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l’imparfait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vous / </a:t>
            </a:r>
            <a:r>
              <a:rPr lang="fr-FR" sz="4400" dirty="0" smtClean="0"/>
              <a:t>étudier</a:t>
            </a:r>
            <a:endParaRPr lang="fr-FR" sz="4400" dirty="0" smtClean="0"/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vous </a:t>
            </a:r>
            <a:r>
              <a:rPr lang="fr-FR" sz="4400" b="1" u="sng" dirty="0" smtClean="0"/>
              <a:t>étudiiez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289889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le pass</a:t>
            </a:r>
            <a:r>
              <a:rPr lang="fr-FR" sz="4400" dirty="0" smtClean="0"/>
              <a:t>é composé</a:t>
            </a:r>
            <a:endParaRPr lang="fr-FR" sz="4400" dirty="0" smtClean="0"/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je / voir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j’ai vu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115483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 smtClean="0"/>
              <a:t>l’imparfait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 smtClean="0"/>
              <a:t>ils / finir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b="1" u="sng" dirty="0" smtClean="0"/>
              <a:t>ils finissaient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244323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113</Words>
  <Application>Microsoft Macintosh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Français 3</vt:lpstr>
      <vt:lpstr>Instructions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54</cp:revision>
  <dcterms:modified xsi:type="dcterms:W3CDTF">2014-03-27T14:56:30Z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